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7" r:id="rId2"/>
    <p:sldId id="258" r:id="rId3"/>
    <p:sldId id="259" r:id="rId4"/>
    <p:sldId id="260" r:id="rId5"/>
    <p:sldId id="261" r:id="rId6"/>
    <p:sldId id="262" r:id="rId7"/>
    <p:sldId id="27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7102475" cy="102346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2BBD6AC7-B646-48A6-8F5A-9ECDCD8894E9}" type="datetimeFigureOut">
              <a:rPr lang="fi-FI" smtClean="0"/>
              <a:t>11.8.2011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386413A4-5731-43B1-A9D0-7D60585059DF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8B8F-4F89-4FF1-8C72-42C473D90117}" type="datetimeFigureOut">
              <a:rPr lang="fi-FI" smtClean="0"/>
              <a:t>11.8.2011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949E6-710E-4ED6-A346-88EC6885E8C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8B8F-4F89-4FF1-8C72-42C473D90117}" type="datetimeFigureOut">
              <a:rPr lang="fi-FI" smtClean="0"/>
              <a:t>11.8.2011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949E6-710E-4ED6-A346-88EC6885E8C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8B8F-4F89-4FF1-8C72-42C473D90117}" type="datetimeFigureOut">
              <a:rPr lang="fi-FI" smtClean="0"/>
              <a:t>11.8.2011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949E6-710E-4ED6-A346-88EC6885E8C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8B8F-4F89-4FF1-8C72-42C473D90117}" type="datetimeFigureOut">
              <a:rPr lang="fi-FI" smtClean="0"/>
              <a:t>11.8.2011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949E6-710E-4ED6-A346-88EC6885E8C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8B8F-4F89-4FF1-8C72-42C473D90117}" type="datetimeFigureOut">
              <a:rPr lang="fi-FI" smtClean="0"/>
              <a:t>11.8.2011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949E6-710E-4ED6-A346-88EC6885E8C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8B8F-4F89-4FF1-8C72-42C473D90117}" type="datetimeFigureOut">
              <a:rPr lang="fi-FI" smtClean="0"/>
              <a:t>11.8.2011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949E6-710E-4ED6-A346-88EC6885E8C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8B8F-4F89-4FF1-8C72-42C473D90117}" type="datetimeFigureOut">
              <a:rPr lang="fi-FI" smtClean="0"/>
              <a:t>11.8.2011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949E6-710E-4ED6-A346-88EC6885E8C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8B8F-4F89-4FF1-8C72-42C473D90117}" type="datetimeFigureOut">
              <a:rPr lang="fi-FI" smtClean="0"/>
              <a:t>11.8.2011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949E6-710E-4ED6-A346-88EC6885E8C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8B8F-4F89-4FF1-8C72-42C473D90117}" type="datetimeFigureOut">
              <a:rPr lang="fi-FI" smtClean="0"/>
              <a:t>11.8.2011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949E6-710E-4ED6-A346-88EC6885E8C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8B8F-4F89-4FF1-8C72-42C473D90117}" type="datetimeFigureOut">
              <a:rPr lang="fi-FI" smtClean="0"/>
              <a:t>11.8.2011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949E6-710E-4ED6-A346-88EC6885E8C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8B8F-4F89-4FF1-8C72-42C473D90117}" type="datetimeFigureOut">
              <a:rPr lang="fi-FI" smtClean="0"/>
              <a:t>11.8.2011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949E6-710E-4ED6-A346-88EC6885E8C5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8B8F-4F89-4FF1-8C72-42C473D90117}" type="datetimeFigureOut">
              <a:rPr lang="fi-FI" smtClean="0"/>
              <a:t>11.8.2011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949E6-710E-4ED6-A346-88EC6885E8C5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956376" y="5877272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 1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10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11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12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13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14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15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16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17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18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19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956376" y="5877272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 2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>
                <a:latin typeface="Arial" pitchFamily="34" charset="0"/>
                <a:cs typeface="Arial" pitchFamily="34" charset="0"/>
              </a:rPr>
              <a:t>2</a:t>
            </a:r>
            <a:r>
              <a:rPr lang="fi-FI" sz="2800" dirty="0" smtClean="0">
                <a:latin typeface="Arial" pitchFamily="34" charset="0"/>
                <a:cs typeface="Arial" pitchFamily="34" charset="0"/>
              </a:rPr>
              <a:t>0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fi-FI" sz="28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fi-FI" sz="28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fi-FI" sz="28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fi-FI" sz="28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fi-FI" sz="2800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884368" y="5877272"/>
            <a:ext cx="6480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fi-FI" sz="2800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956376" y="5877272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 3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956376" y="5877272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 4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956376" y="5877272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 5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956376" y="5877272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 6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956376" y="5877272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 7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kstikehys 2"/>
          <p:cNvSpPr txBox="1"/>
          <p:nvPr/>
        </p:nvSpPr>
        <p:spPr>
          <a:xfrm>
            <a:off x="7956376" y="5877272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 8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2011\Projektit 2011\11038 Jokiniemen koulu\2011-02-21\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</p:spPr>
      </p:pic>
      <p:sp>
        <p:nvSpPr>
          <p:cNvPr id="3" name="Tekstikehys 2"/>
          <p:cNvSpPr txBox="1"/>
          <p:nvPr/>
        </p:nvSpPr>
        <p:spPr>
          <a:xfrm>
            <a:off x="7956376" y="5877272"/>
            <a:ext cx="576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 smtClean="0">
                <a:latin typeface="Arial" pitchFamily="34" charset="0"/>
                <a:cs typeface="Arial" pitchFamily="34" charset="0"/>
              </a:rPr>
              <a:t> 9</a:t>
            </a:r>
            <a:endParaRPr lang="fi-F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35</Words>
  <Application>Microsoft Office PowerPoint</Application>
  <PresentationFormat>Näytössä katseltava diaesitys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27" baseType="lpstr">
      <vt:lpstr>Office-teema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Vesa Nordström</dc:creator>
  <cp:lastModifiedBy>Vesa Nordström</cp:lastModifiedBy>
  <cp:revision>20</cp:revision>
  <dcterms:created xsi:type="dcterms:W3CDTF">2011-08-11T08:57:19Z</dcterms:created>
  <dcterms:modified xsi:type="dcterms:W3CDTF">2011-08-11T11:41:32Z</dcterms:modified>
</cp:coreProperties>
</file>